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4" r:id="rId9"/>
    <p:sldId id="266" r:id="rId10"/>
    <p:sldId id="273" r:id="rId11"/>
    <p:sldId id="267" r:id="rId12"/>
    <p:sldId id="274" r:id="rId13"/>
    <p:sldId id="265" r:id="rId14"/>
    <p:sldId id="268" r:id="rId15"/>
    <p:sldId id="269" r:id="rId16"/>
    <p:sldId id="271" r:id="rId17"/>
    <p:sldId id="275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53" autoAdjust="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3D599C2-F4E7-4A4F-BC82-FDC775FD8B06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89D6D35-E3B2-4A5F-BDC3-5725FD9ACD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2.bp.blogspot.com/_IVKnR4X1TMg/TMbvIEngkrI/AAAAAAAAAV8/L5b-IXhkUMs/s1600/George_Washington_1772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\\localhost\upload.wikimedia.org\wikipedia\commons\c\ca\Colonisation_1754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French and Indian War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How Britain’s Victory in the French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and Indian War Planted the Seeds for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the American Revolution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4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389098" y="914400"/>
            <a:ext cx="34290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Seeing that a war was almost certain to occur, the King of France sent a peace delegation into the Ohio Valley.  </a:t>
            </a:r>
          </a:p>
          <a:p>
            <a:endParaRPr lang="en-US" sz="2600" dirty="0"/>
          </a:p>
          <a:p>
            <a:r>
              <a:rPr lang="en-US" sz="2600" dirty="0"/>
              <a:t>Y</a:t>
            </a:r>
            <a:r>
              <a:rPr lang="en-US" sz="2600" dirty="0" smtClean="0"/>
              <a:t>oung </a:t>
            </a:r>
            <a:r>
              <a:rPr lang="en-US" sz="2600" dirty="0"/>
              <a:t>George Washington </a:t>
            </a:r>
            <a:r>
              <a:rPr lang="en-US" sz="2600" dirty="0" smtClean="0"/>
              <a:t>was in </a:t>
            </a:r>
            <a:r>
              <a:rPr lang="en-US" sz="2600" dirty="0"/>
              <a:t>his first major command of a British </a:t>
            </a:r>
            <a:r>
              <a:rPr lang="en-US" sz="2600" dirty="0" smtClean="0"/>
              <a:t>unit.  He </a:t>
            </a:r>
            <a:r>
              <a:rPr lang="en-US" sz="2600" dirty="0"/>
              <a:t>made a major mistake and ordered his men to fire on the party.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2" descr="http://2.bp.blogspot.com/_IVKnR4X1TMg/TMbvIEngkrI/AAAAAAAAAV8/L5b-IXhkUMs/s320/George_Washington_177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8819">
            <a:off x="1098018" y="1219200"/>
            <a:ext cx="3362325" cy="395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96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457200"/>
            <a:ext cx="8686800" cy="5909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American Indians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working with Washington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scalped several of the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Frenchman. </a:t>
            </a:r>
          </a:p>
          <a:p>
            <a:pPr algn="ctr"/>
            <a:endParaRPr lang="en-US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Now peace was impossible.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17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Re-cap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how events escalated to the French and Indian War in your own words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</a:t>
            </a:r>
            <a:r>
              <a:rPr lang="en-US" dirty="0" smtClean="0"/>
              <a:t>nk-Pair-Share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611" y="381000"/>
            <a:ext cx="72390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How Britain Wins the war but loses everything…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0582" y="1676400"/>
            <a:ext cx="7676618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+mj-lt"/>
            </a:endParaRPr>
          </a:p>
          <a:p>
            <a:pPr marL="0" indent="0">
              <a:buNone/>
            </a:pPr>
            <a:r>
              <a:rPr lang="en-US" sz="3800" b="1" u="sng" dirty="0" smtClean="0">
                <a:solidFill>
                  <a:srgbClr val="7030A0"/>
                </a:solidFill>
                <a:latin typeface="Trebuchet MS (Body)"/>
              </a:rPr>
              <a:t>Winning came at a great cost.</a:t>
            </a:r>
          </a:p>
          <a:p>
            <a:pPr marL="0" indent="0">
              <a:buNone/>
            </a:pPr>
            <a:endParaRPr lang="en-US" sz="2000" baseline="30000" dirty="0">
              <a:latin typeface="Trebuchet MS (Body)"/>
            </a:endParaRPr>
          </a:p>
          <a:p>
            <a:pPr marL="0" indent="0">
              <a:buNone/>
            </a:pPr>
            <a:r>
              <a:rPr lang="en-US" sz="4800" b="1" dirty="0">
                <a:latin typeface="Trebuchet MS (Body)"/>
              </a:rPr>
              <a:t>British national debt </a:t>
            </a:r>
            <a:r>
              <a:rPr lang="en-US" sz="4800" b="1" dirty="0" smtClean="0">
                <a:latin typeface="Trebuchet MS (Body)"/>
              </a:rPr>
              <a:t>skyrockets</a:t>
            </a:r>
          </a:p>
          <a:p>
            <a:pPr marL="0" indent="0">
              <a:buNone/>
            </a:pPr>
            <a:endParaRPr lang="en-US" sz="4800" b="1" baseline="30000" dirty="0">
              <a:latin typeface="Trebuchet MS (Body)"/>
            </a:endParaRPr>
          </a:p>
          <a:p>
            <a:pPr marL="0" indent="0">
              <a:buNone/>
            </a:pPr>
            <a:endParaRPr lang="en-US" sz="2000" baseline="30000" dirty="0">
              <a:latin typeface="Trebuchet MS (Body)"/>
            </a:endParaRPr>
          </a:p>
          <a:p>
            <a:pPr marL="0" indent="0">
              <a:buNone/>
            </a:pPr>
            <a:r>
              <a:rPr lang="en-US" sz="1400" baseline="30000" dirty="0" smtClean="0">
                <a:latin typeface="Trebuchet MS (Body)"/>
              </a:rPr>
              <a:t>43</a:t>
            </a:r>
            <a:r>
              <a:rPr lang="en-US" sz="1400" dirty="0" smtClean="0">
                <a:latin typeface="Trebuchet MS (Body)"/>
              </a:rPr>
              <a:t> </a:t>
            </a:r>
            <a:r>
              <a:rPr lang="en-US" sz="1400" dirty="0">
                <a:latin typeface="Trebuchet MS (Body)"/>
              </a:rPr>
              <a:t>Edmund S. Morgan and Helen M. Morgan, </a:t>
            </a:r>
            <a:r>
              <a:rPr lang="en-US" sz="1400" i="1" dirty="0">
                <a:latin typeface="Trebuchet MS (Body)"/>
              </a:rPr>
              <a:t>The Stamp Act Crisis: Prologue to Revolution</a:t>
            </a:r>
            <a:r>
              <a:rPr lang="en-US" sz="1400" dirty="0">
                <a:latin typeface="Trebuchet MS (Body)"/>
              </a:rPr>
              <a:t> (Chapel Hill, NC: The University of North Carolina Press, 1995), 21; Eric </a:t>
            </a:r>
            <a:r>
              <a:rPr lang="en-US" sz="1400" dirty="0" err="1">
                <a:latin typeface="Trebuchet MS (Body)"/>
              </a:rPr>
              <a:t>Foner</a:t>
            </a:r>
            <a:r>
              <a:rPr lang="en-US" sz="1400" dirty="0">
                <a:latin typeface="Trebuchet MS (Body)"/>
              </a:rPr>
              <a:t>, </a:t>
            </a:r>
            <a:r>
              <a:rPr lang="en-US" sz="1400" i="1" dirty="0">
                <a:latin typeface="Trebuchet MS (Body)"/>
              </a:rPr>
              <a:t>Give Me Liberty</a:t>
            </a:r>
            <a:r>
              <a:rPr lang="en-US" sz="1400" dirty="0">
                <a:latin typeface="Trebuchet MS (Body)"/>
              </a:rPr>
              <a:t>! </a:t>
            </a:r>
            <a:r>
              <a:rPr lang="en-US" sz="1400" i="1" dirty="0">
                <a:latin typeface="Trebuchet MS (Body)"/>
              </a:rPr>
              <a:t>An American History</a:t>
            </a:r>
            <a:r>
              <a:rPr lang="en-US" sz="1400" dirty="0">
                <a:latin typeface="Trebuchet MS (Body)"/>
              </a:rPr>
              <a:t> (New York: W. W. Norton, 2006), 151.</a:t>
            </a:r>
          </a:p>
        </p:txBody>
      </p:sp>
      <p:pic>
        <p:nvPicPr>
          <p:cNvPr id="4102" name="Picture 6" descr="C:\Users\Dave\AppData\Local\Microsoft\Windows\Temporary Internet Files\Content.IE5\OOI66T40\MC9002999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741" y="2743200"/>
            <a:ext cx="1864659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36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4191000" cy="1356360"/>
          </a:xfrm>
        </p:spPr>
        <p:txBody>
          <a:bodyPr>
            <a:normAutofit/>
          </a:bodyPr>
          <a:lstStyle/>
          <a:p>
            <a:r>
              <a:rPr lang="en-US" dirty="0" smtClean="0"/>
              <a:t>Cracking down on the 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3962400" cy="4846320"/>
          </a:xfrm>
        </p:spPr>
        <p:txBody>
          <a:bodyPr/>
          <a:lstStyle/>
          <a:p>
            <a:r>
              <a:rPr lang="en-US" dirty="0" smtClean="0"/>
              <a:t>Before the war, England generally ruled the colonies with a light touch.</a:t>
            </a:r>
          </a:p>
          <a:p>
            <a:r>
              <a:rPr lang="en-US" dirty="0" smtClean="0"/>
              <a:t>They let the colonies set their own taxes, have their own colonial governments, and they turned a blind eye to Americans trading with other countries.</a:t>
            </a:r>
            <a:endParaRPr lang="en-US" dirty="0"/>
          </a:p>
        </p:txBody>
      </p:sp>
      <p:pic>
        <p:nvPicPr>
          <p:cNvPr id="5123" name="Picture 3" descr="C:\Users\Dave\AppData\Local\Microsoft\Windows\Temporary Internet Files\Content.IE5\M1CJ1VW2\MP90030571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797" y="190394"/>
            <a:ext cx="251587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Dave\AppData\Local\Microsoft\Windows\Temporary Internet Files\Content.IE5\LT4AYDDC\MP90044238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874" y="2821108"/>
            <a:ext cx="3081716" cy="20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Dave\AppData\Local\Microsoft\Windows\Temporary Internet Files\Content.IE5\RAYISGQ2\MC90021508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876800"/>
            <a:ext cx="2826190" cy="144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37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now they felt the colonies owed them more respect and…money.  </a:t>
            </a:r>
          </a:p>
          <a:p>
            <a:r>
              <a:rPr lang="en-US" dirty="0" smtClean="0"/>
              <a:t>After all, they had invested in America and wanted (and needed) their money back.</a:t>
            </a:r>
          </a:p>
          <a:p>
            <a:endParaRPr lang="en-US" dirty="0"/>
          </a:p>
        </p:txBody>
      </p:sp>
      <p:pic>
        <p:nvPicPr>
          <p:cNvPr id="6146" name="Picture 2" descr="C:\Users\Dave\AppData\Local\Microsoft\Windows\Temporary Internet Files\Content.IE5\LT4AYDDC\MC90044039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8100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1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75360"/>
          </a:xfrm>
        </p:spPr>
        <p:txBody>
          <a:bodyPr/>
          <a:lstStyle/>
          <a:p>
            <a:r>
              <a:rPr lang="en-US" dirty="0" smtClean="0"/>
              <a:t>New laws stun colonists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gain additional money through trade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/>
              <a:t>Crackdown on smuggling – new laws promise to inspect for goods shipped from other countries and send perpetrators of “smuggling” to jail</a:t>
            </a:r>
          </a:p>
          <a:p>
            <a:r>
              <a:rPr lang="en-US" dirty="0" smtClean="0"/>
              <a:t>To gain additional money through taxes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/>
              <a:t>New taxes are placed on Americans directly by the British parliament starting in 1764</a:t>
            </a:r>
          </a:p>
          <a:p>
            <a:r>
              <a:rPr lang="en-US" dirty="0" smtClean="0"/>
              <a:t>To prevent costly war with American Indians and keep America from growing larger (and thus harder to control) 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dirty="0" smtClean="0"/>
              <a:t>The Proclamation of 1763 prevents colonists from moving west of the Appalachian Mountains onto “Indian Territory”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0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3.bp.blogspot.com/-W8aYvRM-NCU/TveFQ0oijII/AAAAAAAAACA/lgsysFs5Hhc/s640/before_after_French_and_Indian_War_map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22"/>
          <a:stretch/>
        </p:blipFill>
        <p:spPr bwMode="auto">
          <a:xfrm>
            <a:off x="152400" y="31280"/>
            <a:ext cx="3733800" cy="53789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 descr="http://3.bp.blogspot.com/-W8aYvRM-NCU/TveFQ0oijII/AAAAAAAAACA/lgsysFs5Hhc/s640/before_after_French_and_Indian_War_map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87"/>
          <a:stretch/>
        </p:blipFill>
        <p:spPr bwMode="auto">
          <a:xfrm>
            <a:off x="2895600" y="2590800"/>
            <a:ext cx="2940685" cy="40030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14800" y="48774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Review the territory maps.</a:t>
            </a:r>
          </a:p>
          <a:p>
            <a:r>
              <a:rPr lang="en-US" sz="2400" dirty="0" smtClean="0"/>
              <a:t>Summarize in your words, </a:t>
            </a:r>
            <a:r>
              <a:rPr lang="en-US" sz="2400" dirty="0" smtClean="0"/>
              <a:t>the results</a:t>
            </a:r>
            <a:r>
              <a:rPr lang="en-US" sz="2400" dirty="0" smtClean="0"/>
              <a:t> </a:t>
            </a:r>
            <a:r>
              <a:rPr lang="en-US" sz="2400" dirty="0" smtClean="0"/>
              <a:t>of the French and Indian War.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2895600"/>
            <a:ext cx="1752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Pair-Share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0698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ave\Desktop\13582-004-473F04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43" y="152400"/>
            <a:ext cx="6650611" cy="454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0143" y="4720771"/>
            <a:ext cx="686975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This cartoon was originally used during the French and Indian War to convince Americans to pull together and fight against the French. But suddenly, this cartoon had new meaning…</a:t>
            </a: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48125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6" y="228600"/>
            <a:ext cx="7239000" cy="701040"/>
          </a:xfrm>
        </p:spPr>
        <p:txBody>
          <a:bodyPr/>
          <a:lstStyle/>
          <a:p>
            <a:r>
              <a:rPr lang="en-US" dirty="0" smtClean="0"/>
              <a:t>Before and After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943" y="914400"/>
            <a:ext cx="8001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What changed from 1754-1763? Why did it change?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0" name="Picture 6" descr="http://3.bp.blogspot.com/-W8aYvRM-NCU/TveFQ0oijII/AAAAAAAAACA/lgsysFs5Hhc/s640/before_after_French_and_Indian_War_m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11" y="1371600"/>
            <a:ext cx="6934200" cy="467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9083" y="5934670"/>
            <a:ext cx="7254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Make an inference.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382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might have noticed…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1754, there were 3 main powers in North America – Spain, England, and France.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Each of these countries was interested in North America’s rich resources and in accumulating new colonies to boost their economic and political power around the globe.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8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Colonization around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What do you notice about You can see below how much of the world was controlled by Spain, France and England?</a:t>
            </a:r>
          </a:p>
          <a:p>
            <a:r>
              <a:rPr lang="en-US" sz="2000" dirty="0" smtClean="0"/>
              <a:t>Think-Pair-Share  </a:t>
            </a:r>
            <a:endParaRPr lang="en-US" sz="2000" dirty="0"/>
          </a:p>
        </p:txBody>
      </p:sp>
      <p:pic>
        <p:nvPicPr>
          <p:cNvPr id="2050" name="Picture 2" descr="File:Colonisation 1754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24200"/>
            <a:ext cx="762000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might also have noticed…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4343400" cy="4846320"/>
          </a:xfrm>
        </p:spPr>
        <p:txBody>
          <a:bodyPr/>
          <a:lstStyle/>
          <a:p>
            <a:r>
              <a:rPr lang="en-US" dirty="0" smtClean="0"/>
              <a:t>In 1754 Britain controlled the land on the east coast (the 13 colonies).  France controlled a large portion of land in the middle of what would become the United States. Spain controlled what we know now as Florida, Texas, many islands, and Central and South America.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://3.bp.blogspot.com/-W8aYvRM-NCU/TveFQ0oijII/AAAAAAAAACA/lgsysFs5Hhc/s640/before_after_French_and_Indian_War_map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87"/>
          <a:stretch/>
        </p:blipFill>
        <p:spPr bwMode="auto">
          <a:xfrm>
            <a:off x="4876800" y="1981200"/>
            <a:ext cx="2940685" cy="40030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1583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1763, things look different: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9416"/>
            <a:ext cx="3124200" cy="4715184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Britain and Spain both expanded the land they controlled – effectively splitting the land the French used to control. </a:t>
            </a:r>
          </a:p>
          <a:p>
            <a:r>
              <a:rPr lang="en-US" sz="2400" dirty="0" smtClean="0"/>
              <a:t>France controlled the island of Haiti.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b="1" dirty="0" smtClean="0"/>
              <a:t>Turn and Talk: </a:t>
            </a:r>
            <a:r>
              <a:rPr lang="en-US" sz="2400" dirty="0" smtClean="0"/>
              <a:t>What can you infer happened?</a:t>
            </a:r>
          </a:p>
          <a:p>
            <a:endParaRPr lang="en-US" dirty="0"/>
          </a:p>
        </p:txBody>
      </p:sp>
      <p:pic>
        <p:nvPicPr>
          <p:cNvPr id="4" name="Picture 3" descr="http://3.bp.blogspot.com/-W8aYvRM-NCU/TveFQ0oijII/AAAAAAAAACA/lgsysFs5Hhc/s640/before_after_French_and_Indian_War_map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22"/>
          <a:stretch/>
        </p:blipFill>
        <p:spPr bwMode="auto">
          <a:xfrm>
            <a:off x="533400" y="1066800"/>
            <a:ext cx="4114800" cy="5638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688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057400"/>
            <a:ext cx="6255488" cy="1978763"/>
          </a:xfrm>
        </p:spPr>
        <p:txBody>
          <a:bodyPr>
            <a:normAutofit/>
          </a:bodyPr>
          <a:lstStyle/>
          <a:p>
            <a:r>
              <a:rPr lang="en-US" dirty="0" smtClean="0"/>
              <a:t>Looking Back: The French and </a:t>
            </a:r>
            <a:br>
              <a:rPr lang="en-US" dirty="0" smtClean="0"/>
            </a:br>
            <a:r>
              <a:rPr lang="en-US" dirty="0" smtClean="0"/>
              <a:t>Indian War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4191000"/>
            <a:ext cx="6255488" cy="74350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1754-1763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156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46760"/>
          </a:xfrm>
        </p:spPr>
        <p:txBody>
          <a:bodyPr/>
          <a:lstStyle/>
          <a:p>
            <a:pPr algn="ctr"/>
            <a:r>
              <a:rPr lang="en-US" dirty="0" smtClean="0"/>
              <a:t>France versus England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38200" y="2133600"/>
            <a:ext cx="3520440" cy="3300845"/>
          </a:xfrm>
        </p:spPr>
        <p:txBody>
          <a:bodyPr>
            <a:normAutofit/>
          </a:bodyPr>
          <a:lstStyle/>
          <a:p>
            <a:r>
              <a:rPr lang="en-US" dirty="0"/>
              <a:t>The French and the </a:t>
            </a:r>
            <a:r>
              <a:rPr lang="en-US" dirty="0" smtClean="0"/>
              <a:t>English </a:t>
            </a:r>
            <a:r>
              <a:rPr lang="en-US" dirty="0"/>
              <a:t>were long-time enemies of each </a:t>
            </a:r>
            <a:r>
              <a:rPr lang="en-US" dirty="0" smtClean="0"/>
              <a:t>other, </a:t>
            </a:r>
            <a:r>
              <a:rPr lang="en-US" dirty="0" smtClean="0"/>
              <a:t>e.g., </a:t>
            </a:r>
            <a:r>
              <a:rPr lang="en-US" dirty="0" smtClean="0"/>
              <a:t>“The </a:t>
            </a:r>
            <a:r>
              <a:rPr lang="en-US" dirty="0"/>
              <a:t>One </a:t>
            </a:r>
            <a:r>
              <a:rPr lang="en-US" dirty="0" smtClean="0"/>
              <a:t>Hundred </a:t>
            </a:r>
            <a:r>
              <a:rPr lang="en-US" dirty="0" smtClean="0"/>
              <a:t>Years </a:t>
            </a:r>
            <a:r>
              <a:rPr lang="en-US" dirty="0" smtClean="0"/>
              <a:t>War”  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914400"/>
            <a:ext cx="3520440" cy="2819400"/>
          </a:xfrm>
        </p:spPr>
        <p:txBody>
          <a:bodyPr>
            <a:normAutofit/>
          </a:bodyPr>
          <a:lstStyle/>
          <a:p>
            <a:endParaRPr lang="en-US" sz="1600" dirty="0"/>
          </a:p>
          <a:p>
            <a:r>
              <a:rPr lang="en-US" dirty="0"/>
              <a:t>Neither liked being colonial neighbors in North America. They distrusted each other and each wanted full control of the area.</a:t>
            </a:r>
          </a:p>
          <a:p>
            <a:endParaRPr lang="en-US" dirty="0"/>
          </a:p>
        </p:txBody>
      </p:sp>
      <p:pic>
        <p:nvPicPr>
          <p:cNvPr id="2051" name="Picture 3" descr="C:\Users\Dave\AppData\Local\Microsoft\Windows\Temporary Internet Files\Content.IE5\RAYISGQ2\MC90029008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67545"/>
            <a:ext cx="3116245" cy="2928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1000" y="4761738"/>
            <a:ext cx="5410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bomb ready to go off…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3100" y="1143000"/>
            <a:ext cx="2438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1753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09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43000"/>
            <a:ext cx="3200400" cy="358140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An Overview of the War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389098" y="762000"/>
            <a:ext cx="3429000" cy="5715000"/>
          </a:xfrm>
        </p:spPr>
        <p:txBody>
          <a:bodyPr>
            <a:normAutofit/>
          </a:bodyPr>
          <a:lstStyle/>
          <a:p>
            <a:r>
              <a:rPr lang="en-US" sz="2500" dirty="0" smtClean="0"/>
              <a:t>In 1763 France decided to push into a contested area in the Ohio River Valley. </a:t>
            </a:r>
          </a:p>
          <a:p>
            <a:endParaRPr lang="en-US" sz="2500" dirty="0"/>
          </a:p>
          <a:p>
            <a:r>
              <a:rPr lang="en-US" sz="2500" dirty="0" smtClean="0"/>
              <a:t>The British were offended that the French invaded land they had claimed.  </a:t>
            </a:r>
          </a:p>
          <a:p>
            <a:endParaRPr lang="en-US" sz="2500" dirty="0"/>
          </a:p>
          <a:p>
            <a:r>
              <a:rPr lang="en-US" sz="2500" dirty="0" smtClean="0"/>
              <a:t>Both sides built up troops.  American Indians fought on both sides, though mostly for the French.</a:t>
            </a:r>
            <a:endParaRPr lang="en-US" sz="2500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410200" y="1050013"/>
            <a:ext cx="3276600" cy="5791200"/>
          </a:xfrm>
          <a:prstGeom prst="rect">
            <a:avLst/>
          </a:prstGeo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73000"/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2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9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397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203</TotalTime>
  <Words>729</Words>
  <Application>Microsoft Office PowerPoint</Application>
  <PresentationFormat>On-screen Show (4:3)</PresentationFormat>
  <Paragraphs>73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Opulent</vt:lpstr>
      <vt:lpstr>The French and Indian War</vt:lpstr>
      <vt:lpstr>Before and After the War</vt:lpstr>
      <vt:lpstr>You might have noticed…</vt:lpstr>
      <vt:lpstr>Colonization around the world</vt:lpstr>
      <vt:lpstr>You might also have noticed…</vt:lpstr>
      <vt:lpstr>In 1763, things look different:</vt:lpstr>
      <vt:lpstr>Looking Back: The French and  Indian War</vt:lpstr>
      <vt:lpstr>France versus England</vt:lpstr>
      <vt:lpstr>An Overview of the War</vt:lpstr>
      <vt:lpstr>PowerPoint Presentation</vt:lpstr>
      <vt:lpstr>PowerPoint Presentation</vt:lpstr>
      <vt:lpstr>CONTENT Re-cap</vt:lpstr>
      <vt:lpstr>How Britain Wins the war but loses everything…</vt:lpstr>
      <vt:lpstr>Cracking down on the colonies</vt:lpstr>
      <vt:lpstr>A new expectation</vt:lpstr>
      <vt:lpstr>New laws stun colonists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French and Indian War</dc:title>
  <dc:creator>Dave</dc:creator>
  <cp:lastModifiedBy>martygephart</cp:lastModifiedBy>
  <cp:revision>28</cp:revision>
  <dcterms:created xsi:type="dcterms:W3CDTF">2013-01-27T21:40:14Z</dcterms:created>
  <dcterms:modified xsi:type="dcterms:W3CDTF">2013-05-03T18:37:39Z</dcterms:modified>
</cp:coreProperties>
</file>